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4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89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842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790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737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685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636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583" algn="l" defTabSz="45694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39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40"/>
    <a:srgbClr val="10680C"/>
    <a:srgbClr val="F9F9F9"/>
    <a:srgbClr val="EDEDED"/>
    <a:srgbClr val="DF4949"/>
    <a:srgbClr val="004F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5" d="100"/>
          <a:sy n="25" d="100"/>
        </p:scale>
        <p:origin x="1148" y="12"/>
      </p:cViewPr>
      <p:guideLst>
        <p:guide orient="horz" pos="11339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48249226669549E-2"/>
          <c:y val="0.20745909053958458"/>
          <c:w val="0.55644689121312496"/>
          <c:h val="0.6065032124924855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11183265"/>
            <a:ext cx="21419979" cy="771661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96" y="20399852"/>
            <a:ext cx="17639983" cy="91999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7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5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0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379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85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33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80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171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0986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69982" y="1441672"/>
            <a:ext cx="5669994" cy="307164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9999" y="1441672"/>
            <a:ext cx="16589984" cy="307164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1128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938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624" y="23133178"/>
            <a:ext cx="21419979" cy="7149948"/>
          </a:xfrm>
        </p:spPr>
        <p:txBody>
          <a:bodyPr anchor="t"/>
          <a:lstStyle>
            <a:lvl1pPr algn="r">
              <a:defRPr sz="153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624" y="15258238"/>
            <a:ext cx="21419979" cy="7874940"/>
          </a:xfrm>
        </p:spPr>
        <p:txBody>
          <a:bodyPr anchor="b"/>
          <a:lstStyle>
            <a:lvl1pPr marL="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1pPr>
            <a:lvl2pPr marL="1747598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519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279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039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37988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85586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33183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80781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1170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9999" y="8399952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09987" y="8399952"/>
            <a:ext cx="11129989" cy="23758163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6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3765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058277"/>
            <a:ext cx="11134365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598" indent="0">
              <a:buNone/>
              <a:defRPr sz="7600" b="1"/>
            </a:lvl2pPr>
            <a:lvl3pPr marL="3495195" indent="0">
              <a:buNone/>
              <a:defRPr sz="6900" b="1"/>
            </a:lvl3pPr>
            <a:lvl4pPr marL="5242793" indent="0">
              <a:buNone/>
              <a:defRPr sz="6100" b="1"/>
            </a:lvl4pPr>
            <a:lvl5pPr marL="6990391" indent="0">
              <a:buNone/>
              <a:defRPr sz="6100" b="1"/>
            </a:lvl5pPr>
            <a:lvl6pPr marL="8737988" indent="0">
              <a:buNone/>
              <a:defRPr sz="6100" b="1"/>
            </a:lvl6pPr>
            <a:lvl7pPr marL="10485586" indent="0">
              <a:buNone/>
              <a:defRPr sz="6100" b="1"/>
            </a:lvl7pPr>
            <a:lvl8pPr marL="12233183" indent="0">
              <a:buNone/>
              <a:defRPr sz="6100" b="1"/>
            </a:lvl8pPr>
            <a:lvl9pPr marL="13980781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999" y="11416584"/>
            <a:ext cx="11134365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1244" y="8058277"/>
            <a:ext cx="11138739" cy="3358306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7598" indent="0">
              <a:buNone/>
              <a:defRPr sz="7600" b="1"/>
            </a:lvl2pPr>
            <a:lvl3pPr marL="3495195" indent="0">
              <a:buNone/>
              <a:defRPr sz="6900" b="1"/>
            </a:lvl3pPr>
            <a:lvl4pPr marL="5242793" indent="0">
              <a:buNone/>
              <a:defRPr sz="6100" b="1"/>
            </a:lvl4pPr>
            <a:lvl5pPr marL="6990391" indent="0">
              <a:buNone/>
              <a:defRPr sz="6100" b="1"/>
            </a:lvl5pPr>
            <a:lvl6pPr marL="8737988" indent="0">
              <a:buNone/>
              <a:defRPr sz="6100" b="1"/>
            </a:lvl6pPr>
            <a:lvl7pPr marL="10485586" indent="0">
              <a:buNone/>
              <a:defRPr sz="6100" b="1"/>
            </a:lvl7pPr>
            <a:lvl8pPr marL="12233183" indent="0">
              <a:buNone/>
              <a:defRPr sz="6100" b="1"/>
            </a:lvl8pPr>
            <a:lvl9pPr marL="13980781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1244" y="11416584"/>
            <a:ext cx="11138739" cy="20741518"/>
          </a:xfrm>
        </p:spPr>
        <p:txBody>
          <a:bodyPr/>
          <a:lstStyle>
            <a:lvl1pPr>
              <a:defRPr sz="9200"/>
            </a:lvl1pPr>
            <a:lvl2pPr>
              <a:defRPr sz="76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143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026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966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00" y="1433323"/>
            <a:ext cx="8290618" cy="6099956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2490" y="1433336"/>
            <a:ext cx="14087486" cy="30724779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000" y="7533292"/>
            <a:ext cx="8290618" cy="24624823"/>
          </a:xfrm>
        </p:spPr>
        <p:txBody>
          <a:bodyPr/>
          <a:lstStyle>
            <a:lvl1pPr marL="0" indent="0">
              <a:buNone/>
              <a:defRPr sz="5400"/>
            </a:lvl1pPr>
            <a:lvl2pPr marL="1747598" indent="0">
              <a:buNone/>
              <a:defRPr sz="4600"/>
            </a:lvl2pPr>
            <a:lvl3pPr marL="3495195" indent="0">
              <a:buNone/>
              <a:defRPr sz="3800"/>
            </a:lvl3pPr>
            <a:lvl4pPr marL="5242793" indent="0">
              <a:buNone/>
              <a:defRPr sz="3400"/>
            </a:lvl4pPr>
            <a:lvl5pPr marL="6990391" indent="0">
              <a:buNone/>
              <a:defRPr sz="3400"/>
            </a:lvl5pPr>
            <a:lvl6pPr marL="8737988" indent="0">
              <a:buNone/>
              <a:defRPr sz="3400"/>
            </a:lvl6pPr>
            <a:lvl7pPr marL="10485586" indent="0">
              <a:buNone/>
              <a:defRPr sz="3400"/>
            </a:lvl7pPr>
            <a:lvl8pPr marL="12233183" indent="0">
              <a:buNone/>
              <a:defRPr sz="3400"/>
            </a:lvl8pPr>
            <a:lvl9pPr marL="13980781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674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371" y="25199817"/>
            <a:ext cx="15119985" cy="2974981"/>
          </a:xfrm>
        </p:spPr>
        <p:txBody>
          <a:bodyPr anchor="b"/>
          <a:lstStyle>
            <a:lvl1pPr algn="r">
              <a:defRPr sz="76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371" y="3216643"/>
            <a:ext cx="15119985" cy="21599843"/>
          </a:xfrm>
        </p:spPr>
        <p:txBody>
          <a:bodyPr/>
          <a:lstStyle>
            <a:lvl1pPr marL="0" indent="0">
              <a:buNone/>
              <a:defRPr sz="12200"/>
            </a:lvl1pPr>
            <a:lvl2pPr marL="1747598" indent="0">
              <a:buNone/>
              <a:defRPr sz="10700"/>
            </a:lvl2pPr>
            <a:lvl3pPr marL="3495195" indent="0">
              <a:buNone/>
              <a:defRPr sz="9200"/>
            </a:lvl3pPr>
            <a:lvl4pPr marL="5242793" indent="0">
              <a:buNone/>
              <a:defRPr sz="7600"/>
            </a:lvl4pPr>
            <a:lvl5pPr marL="6990391" indent="0">
              <a:buNone/>
              <a:defRPr sz="7600"/>
            </a:lvl5pPr>
            <a:lvl6pPr marL="8737988" indent="0">
              <a:buNone/>
              <a:defRPr sz="7600"/>
            </a:lvl6pPr>
            <a:lvl7pPr marL="10485586" indent="0">
              <a:buNone/>
              <a:defRPr sz="7600"/>
            </a:lvl7pPr>
            <a:lvl8pPr marL="12233183" indent="0">
              <a:buNone/>
              <a:defRPr sz="7600"/>
            </a:lvl8pPr>
            <a:lvl9pPr marL="13980781" indent="0">
              <a:buNone/>
              <a:defRPr sz="76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371" y="28174797"/>
            <a:ext cx="15119985" cy="4224967"/>
          </a:xfrm>
        </p:spPr>
        <p:txBody>
          <a:bodyPr/>
          <a:lstStyle>
            <a:lvl1pPr marL="0" indent="0">
              <a:buNone/>
              <a:defRPr sz="5400"/>
            </a:lvl1pPr>
            <a:lvl2pPr marL="1747598" indent="0">
              <a:buNone/>
              <a:defRPr sz="4600"/>
            </a:lvl2pPr>
            <a:lvl3pPr marL="3495195" indent="0">
              <a:buNone/>
              <a:defRPr sz="3800"/>
            </a:lvl3pPr>
            <a:lvl4pPr marL="5242793" indent="0">
              <a:buNone/>
              <a:defRPr sz="3400"/>
            </a:lvl4pPr>
            <a:lvl5pPr marL="6990391" indent="0">
              <a:buNone/>
              <a:defRPr sz="3400"/>
            </a:lvl5pPr>
            <a:lvl6pPr marL="8737988" indent="0">
              <a:buNone/>
              <a:defRPr sz="3400"/>
            </a:lvl6pPr>
            <a:lvl7pPr marL="10485586" indent="0">
              <a:buNone/>
              <a:defRPr sz="3400"/>
            </a:lvl7pPr>
            <a:lvl8pPr marL="12233183" indent="0">
              <a:buNone/>
              <a:defRPr sz="3400"/>
            </a:lvl8pPr>
            <a:lvl9pPr marL="13980781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44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999" y="1441659"/>
            <a:ext cx="22679978" cy="5999956"/>
          </a:xfrm>
          <a:prstGeom prst="rect">
            <a:avLst/>
          </a:prstGeom>
        </p:spPr>
        <p:txBody>
          <a:bodyPr vert="horz" lIns="349521" tIns="174757" rIns="349521" bIns="174757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999" y="8399952"/>
            <a:ext cx="22679978" cy="23758163"/>
          </a:xfrm>
          <a:prstGeom prst="rect">
            <a:avLst/>
          </a:prstGeom>
        </p:spPr>
        <p:txBody>
          <a:bodyPr vert="horz" lIns="349521" tIns="174757" rIns="349521" bIns="174757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59982" y="33366437"/>
            <a:ext cx="5879994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E165-199C-44DB-9A13-59953ED3C21B}" type="datetimeFigureOut">
              <a:rPr lang="fa-IR" smtClean="0"/>
              <a:t>02/02/1443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09992" y="33366437"/>
            <a:ext cx="7979992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9999" y="33366437"/>
            <a:ext cx="5879994" cy="1916653"/>
          </a:xfrm>
          <a:prstGeom prst="rect">
            <a:avLst/>
          </a:prstGeom>
        </p:spPr>
        <p:txBody>
          <a:bodyPr vert="horz" lIns="349521" tIns="174757" rIns="349521" bIns="174757" rtlCol="1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F33F1-F4D5-4A80-8F9F-BCD70CE05F3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293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3495195" rtl="1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0698" indent="-1310698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39844" indent="-1092247" algn="r" defTabSz="3495195" rtl="1" eaLnBrk="1" latinLnBrk="0" hangingPunct="1">
        <a:spcBef>
          <a:spcPct val="20000"/>
        </a:spcBef>
        <a:buFont typeface="Arial" panose="020B0604020202020204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68994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16592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4pPr>
      <a:lvl5pPr marL="7864189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»"/>
        <a:defRPr sz="7600" kern="1200">
          <a:solidFill>
            <a:schemeClr val="tx1"/>
          </a:solidFill>
          <a:latin typeface="+mn-lt"/>
          <a:ea typeface="+mn-ea"/>
          <a:cs typeface="+mn-cs"/>
        </a:defRPr>
      </a:lvl5pPr>
      <a:lvl6pPr marL="9611787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1359385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3106982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4854580" indent="-873799" algn="r" defTabSz="3495195" rtl="1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7598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5195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2793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0391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37988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85586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33183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80781" algn="r" defTabSz="3495195" rtl="1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5759">
              <a:srgbClr val="DBD7E5"/>
            </a:gs>
            <a:gs pos="81000">
              <a:schemeClr val="accent1">
                <a:lumMod val="5000"/>
                <a:lumOff val="95000"/>
              </a:schemeClr>
            </a:gs>
            <a:gs pos="45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7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: Rounded Corners 40"/>
          <p:cNvSpPr/>
          <p:nvPr/>
        </p:nvSpPr>
        <p:spPr>
          <a:xfrm>
            <a:off x="794386" y="28658584"/>
            <a:ext cx="11352462" cy="5764147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2" name="Rectangle: Rounded Corners 41"/>
          <p:cNvSpPr/>
          <p:nvPr/>
        </p:nvSpPr>
        <p:spPr>
          <a:xfrm>
            <a:off x="12763909" y="28658592"/>
            <a:ext cx="11352462" cy="5764152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3" name="Rectangle: Rounded Corners 42"/>
          <p:cNvSpPr/>
          <p:nvPr/>
        </p:nvSpPr>
        <p:spPr>
          <a:xfrm>
            <a:off x="919496" y="10040008"/>
            <a:ext cx="11352462" cy="4646418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49" name="Rectangle: Rounded Corners 48"/>
          <p:cNvSpPr/>
          <p:nvPr/>
        </p:nvSpPr>
        <p:spPr>
          <a:xfrm>
            <a:off x="783942" y="16258365"/>
            <a:ext cx="23407304" cy="10983416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50" name="Rectangle 49"/>
          <p:cNvSpPr/>
          <p:nvPr/>
        </p:nvSpPr>
        <p:spPr>
          <a:xfrm>
            <a:off x="1946379" y="3481890"/>
            <a:ext cx="23303153" cy="1041260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ctr" rtl="1">
              <a:lnSpc>
                <a:spcPts val="7442"/>
              </a:lnSpc>
            </a:pPr>
            <a:r>
              <a:rPr lang="fa-IR" sz="5400" b="1" dirty="0" smtClean="0">
                <a:solidFill>
                  <a:srgbClr val="008E40"/>
                </a:solidFill>
                <a:cs typeface="B Titr" panose="00000700000000000000" pitchFamily="2" charset="-78"/>
              </a:rPr>
              <a:t>عنوان مقاله</a:t>
            </a:r>
            <a:endParaRPr lang="fa-IR" sz="5400" b="1" dirty="0">
              <a:solidFill>
                <a:srgbClr val="008E40"/>
              </a:solidFill>
              <a:cs typeface="B Titr" panose="00000700000000000000" pitchFamily="2" charset="-7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289637" y="5310153"/>
            <a:ext cx="15361920" cy="2785327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3400" dirty="0" smtClean="0">
                <a:cs typeface="B Koodak" pitchFamily="2" charset="-78"/>
              </a:rPr>
              <a:t>احمد محمدی</a:t>
            </a:r>
            <a:r>
              <a:rPr lang="ar-SA" sz="3400" dirty="0" smtClean="0">
                <a:cs typeface="B Koodak" pitchFamily="2" charset="-78"/>
              </a:rPr>
              <a:t>(1</a:t>
            </a:r>
            <a:r>
              <a:rPr lang="ar-SA" sz="3400" dirty="0">
                <a:cs typeface="B Koodak" pitchFamily="2" charset="-78"/>
              </a:rPr>
              <a:t>) ،</a:t>
            </a:r>
            <a:r>
              <a:rPr lang="fa-IR" sz="3400" dirty="0">
                <a:cs typeface="B Koodak" pitchFamily="2" charset="-78"/>
              </a:rPr>
              <a:t> </a:t>
            </a:r>
            <a:r>
              <a:rPr lang="fa-IR" sz="3400" dirty="0" smtClean="0">
                <a:cs typeface="B Koodak" pitchFamily="2" charset="-78"/>
              </a:rPr>
              <a:t>رضا وفایی</a:t>
            </a:r>
            <a:r>
              <a:rPr lang="ar-SA" sz="3400" dirty="0" smtClean="0">
                <a:cs typeface="B Koodak" pitchFamily="2" charset="-78"/>
              </a:rPr>
              <a:t>(2</a:t>
            </a:r>
            <a:r>
              <a:rPr lang="ar-SA" sz="3400" dirty="0">
                <a:cs typeface="B Koodak" pitchFamily="2" charset="-78"/>
              </a:rPr>
              <a:t>)</a:t>
            </a:r>
            <a:r>
              <a:rPr lang="fa-IR" sz="3400" dirty="0">
                <a:cs typeface="B Koodak" pitchFamily="2" charset="-78"/>
              </a:rPr>
              <a:t> ، </a:t>
            </a:r>
            <a:r>
              <a:rPr lang="fa-IR" sz="3400" dirty="0" smtClean="0">
                <a:cs typeface="B Koodak" pitchFamily="2" charset="-78"/>
              </a:rPr>
              <a:t>ناهید رضوی</a:t>
            </a:r>
            <a:r>
              <a:rPr lang="ar-SA" sz="3400" dirty="0" smtClean="0">
                <a:cs typeface="B Koodak" pitchFamily="2" charset="-78"/>
              </a:rPr>
              <a:t>(3</a:t>
            </a:r>
            <a:r>
              <a:rPr lang="ar-SA" sz="3400" dirty="0">
                <a:cs typeface="B Koodak" pitchFamily="2" charset="-78"/>
              </a:rPr>
              <a:t>)</a:t>
            </a:r>
            <a:r>
              <a:rPr lang="fa-IR" sz="3400" dirty="0">
                <a:cs typeface="B Koodak" pitchFamily="2" charset="-78"/>
              </a:rPr>
              <a:t> ، </a:t>
            </a:r>
            <a:r>
              <a:rPr lang="fa-IR" sz="3400" dirty="0" smtClean="0">
                <a:cs typeface="B Koodak" pitchFamily="2" charset="-78"/>
              </a:rPr>
              <a:t>محمد جهانی</a:t>
            </a:r>
            <a:r>
              <a:rPr lang="ar-SA" sz="3400" dirty="0" smtClean="0">
                <a:cs typeface="B Koodak" pitchFamily="2" charset="-78"/>
              </a:rPr>
              <a:t>(*)</a:t>
            </a:r>
            <a:endParaRPr lang="fa-IR" sz="3400" dirty="0">
              <a:cs typeface="B Koodak" pitchFamily="2" charset="-78"/>
            </a:endParaRPr>
          </a:p>
          <a:p>
            <a:pPr lvl="0" algn="r" rtl="1"/>
            <a:r>
              <a:rPr lang="fa-IR" sz="3100" dirty="0">
                <a:cs typeface="B Nazanin" pitchFamily="2" charset="-78"/>
              </a:rPr>
              <a:t>1- دانشجوی کارشناسی </a:t>
            </a:r>
            <a:r>
              <a:rPr lang="fa-IR" sz="3100" dirty="0" smtClean="0">
                <a:cs typeface="B Nazanin" pitchFamily="2" charset="-78"/>
              </a:rPr>
              <a:t>ارشد نرم افزار، دانشگاه شهرکرد،  شهرکرد، </a:t>
            </a:r>
            <a:r>
              <a:rPr lang="fa-IR" sz="3100" dirty="0">
                <a:cs typeface="B Nazanin" pitchFamily="2" charset="-78"/>
              </a:rPr>
              <a:t>ایران</a:t>
            </a:r>
            <a:endParaRPr lang="en-US" sz="3100" dirty="0">
              <a:cs typeface="B Nazanin" pitchFamily="2" charset="-78"/>
            </a:endParaRPr>
          </a:p>
          <a:p>
            <a:pPr lvl="0" algn="r" rtl="1"/>
            <a:r>
              <a:rPr lang="fa-IR" sz="3100" dirty="0">
                <a:cs typeface="B Nazanin" pitchFamily="2" charset="-78"/>
              </a:rPr>
              <a:t>2- دانشیار گروه </a:t>
            </a:r>
            <a:r>
              <a:rPr lang="fa-IR" sz="3100" dirty="0" smtClean="0">
                <a:cs typeface="B Nazanin" pitchFamily="2" charset="-78"/>
              </a:rPr>
              <a:t>علوم کامپیوتر، دانشگاه شهرکرد، شهرکرد، ایران</a:t>
            </a:r>
            <a:endParaRPr lang="en-US" sz="3100" dirty="0">
              <a:cs typeface="B Nazanin" pitchFamily="2" charset="-78"/>
            </a:endParaRPr>
          </a:p>
          <a:p>
            <a:pPr lvl="0" algn="r" rtl="1"/>
            <a:r>
              <a:rPr lang="fa-IR" sz="3100" dirty="0">
                <a:cs typeface="B Nazanin" pitchFamily="2" charset="-78"/>
              </a:rPr>
              <a:t>3- استادیار </a:t>
            </a:r>
            <a:r>
              <a:rPr lang="fa-IR" sz="3100" dirty="0" smtClean="0">
                <a:cs typeface="B Nazanin" pitchFamily="2" charset="-78"/>
              </a:rPr>
              <a:t>مهندسی کامپیوتر، دانشگاه اصفهان، اصفهان</a:t>
            </a:r>
            <a:endParaRPr lang="en-US" sz="3100" dirty="0">
              <a:cs typeface="B Nazanin" pitchFamily="2" charset="-78"/>
            </a:endParaRPr>
          </a:p>
          <a:p>
            <a:pPr lvl="0" algn="r" rtl="1"/>
            <a:r>
              <a:rPr lang="fa-IR" sz="3100" dirty="0">
                <a:cs typeface="B Nazanin" pitchFamily="2" charset="-78"/>
              </a:rPr>
              <a:t>* استادیار گروه </a:t>
            </a:r>
            <a:r>
              <a:rPr lang="fa-IR" sz="3100" dirty="0" smtClean="0">
                <a:cs typeface="B Nazanin" pitchFamily="2" charset="-78"/>
              </a:rPr>
              <a:t>علوم کامپیوتر، دانشگاه شهرکرد، شهرکرد، </a:t>
            </a:r>
            <a:r>
              <a:rPr lang="fa-IR" sz="3100" dirty="0">
                <a:cs typeface="B Nazanin" pitchFamily="2" charset="-78"/>
              </a:rPr>
              <a:t>ایران</a:t>
            </a:r>
            <a:endParaRPr lang="en-US" sz="3100" dirty="0">
              <a:cs typeface="B Nazanin" pitchFamily="2" charset="-78"/>
            </a:endParaRPr>
          </a:p>
        </p:txBody>
      </p:sp>
      <p:graphicFrame>
        <p:nvGraphicFramePr>
          <p:cNvPr id="58" name="Chart 57"/>
          <p:cNvGraphicFramePr/>
          <p:nvPr>
            <p:extLst>
              <p:ext uri="{D42A27DB-BD31-4B8C-83A1-F6EECF244321}">
                <p14:modId xmlns:p14="http://schemas.microsoft.com/office/powerpoint/2010/main" val="697307319"/>
              </p:ext>
            </p:extLst>
          </p:nvPr>
        </p:nvGraphicFramePr>
        <p:xfrm>
          <a:off x="11367365" y="17898339"/>
          <a:ext cx="11673990" cy="2764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3" name="Rectangle: Rounded Corners 72"/>
          <p:cNvSpPr/>
          <p:nvPr/>
        </p:nvSpPr>
        <p:spPr>
          <a:xfrm>
            <a:off x="12838784" y="10015116"/>
            <a:ext cx="11352462" cy="4671310"/>
          </a:xfrm>
          <a:prstGeom prst="roundRect">
            <a:avLst>
              <a:gd name="adj" fmla="val 0"/>
            </a:avLst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386" tIns="45695" rIns="91386" bIns="45695" rtlCol="1" anchor="ctr"/>
          <a:lstStyle/>
          <a:p>
            <a:pPr algn="ctr"/>
            <a:endParaRPr lang="fa-IR" sz="18000" dirty="0"/>
          </a:p>
        </p:txBody>
      </p:sp>
      <p:sp>
        <p:nvSpPr>
          <p:cNvPr id="33" name="Rectangle 32"/>
          <p:cNvSpPr/>
          <p:nvPr/>
        </p:nvSpPr>
        <p:spPr>
          <a:xfrm>
            <a:off x="20562152" y="9138483"/>
            <a:ext cx="3629094" cy="861748"/>
          </a:xfrm>
          <a:prstGeom prst="rect">
            <a:avLst/>
          </a:prstGeom>
          <a:solidFill>
            <a:srgbClr val="008E4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 smtClean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مقدمه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0617905" y="15396617"/>
            <a:ext cx="3629094" cy="861748"/>
          </a:xfrm>
          <a:prstGeom prst="rect">
            <a:avLst/>
          </a:prstGeom>
          <a:solidFill>
            <a:srgbClr val="008E4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 smtClean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نتایج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3864" y="9204474"/>
            <a:ext cx="3629094" cy="861748"/>
          </a:xfrm>
          <a:prstGeom prst="rect">
            <a:avLst/>
          </a:prstGeom>
          <a:solidFill>
            <a:srgbClr val="008E4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 smtClean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روش بررسی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517754" y="27726378"/>
            <a:ext cx="3629094" cy="861748"/>
          </a:xfrm>
          <a:prstGeom prst="rect">
            <a:avLst/>
          </a:prstGeom>
          <a:solidFill>
            <a:srgbClr val="008E4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 smtClean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منابع اصلی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346779" y="27796844"/>
            <a:ext cx="4769592" cy="861748"/>
          </a:xfrm>
          <a:prstGeom prst="rect">
            <a:avLst/>
          </a:prstGeom>
          <a:solidFill>
            <a:srgbClr val="008E40"/>
          </a:solidFill>
        </p:spPr>
        <p:txBody>
          <a:bodyPr wrap="square" lIns="91413" tIns="45707" rIns="91413" bIns="45707">
            <a:spAutoFit/>
          </a:bodyPr>
          <a:lstStyle/>
          <a:p>
            <a:pPr algn="ctr" rtl="1"/>
            <a:r>
              <a:rPr lang="fa-IR" sz="5000" b="1" dirty="0" smtClean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بحث و نتیجه گیری</a:t>
            </a:r>
            <a:endParaRPr lang="fa-IR" sz="38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3264" y="516945"/>
            <a:ext cx="2238375" cy="260985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1896822" y="1178880"/>
            <a:ext cx="23303153" cy="1906882"/>
          </a:xfrm>
          <a:prstGeom prst="rect">
            <a:avLst/>
          </a:prstGeom>
        </p:spPr>
        <p:txBody>
          <a:bodyPr wrap="square" lIns="91386" tIns="45695" rIns="91386" bIns="45695">
            <a:spAutoFit/>
          </a:bodyPr>
          <a:lstStyle/>
          <a:p>
            <a:pPr algn="ctr" rtl="1">
              <a:lnSpc>
                <a:spcPts val="7442"/>
              </a:lnSpc>
            </a:pPr>
            <a:r>
              <a:rPr lang="fa-IR" sz="4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کنفرانس ملی آخرین دستاوردهای مهندسی داده و دانش و محاسبات نرم</a:t>
            </a:r>
          </a:p>
          <a:p>
            <a:pPr algn="ctr" rtl="1">
              <a:lnSpc>
                <a:spcPts val="7442"/>
              </a:lnSpc>
            </a:pPr>
            <a:r>
              <a:rPr lang="fa-IR" sz="40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شهریور 1400</a:t>
            </a:r>
            <a:endParaRPr lang="fa-IR" sz="4000" b="1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6725" y="1524773"/>
            <a:ext cx="4322444" cy="1080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2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1331</TotalTime>
  <Words>89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Koodak</vt:lpstr>
      <vt:lpstr>B Nazanin</vt:lpstr>
      <vt:lpstr>B Titr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Mehran Modaresi</dc:creator>
  <cp:lastModifiedBy>My-PC</cp:lastModifiedBy>
  <cp:revision>71</cp:revision>
  <dcterms:created xsi:type="dcterms:W3CDTF">2017-01-25T18:54:40Z</dcterms:created>
  <dcterms:modified xsi:type="dcterms:W3CDTF">2021-09-09T18:01:09Z</dcterms:modified>
</cp:coreProperties>
</file>